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E6794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01.04.2024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7785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7016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8342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020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245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539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295232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140968"/>
            <a:ext cx="8136904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Плач про </a:t>
            </a:r>
            <a:br>
              <a:rPr lang="en-US" sz="7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7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захист</a:t>
            </a:r>
            <a:endParaRPr lang="ru-RU" sz="7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43000" y="2276872"/>
            <a:ext cx="9001000" cy="24482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Спаси мене, Боже </a:t>
            </a:r>
            <a:r>
              <a:rPr lang="ru-RU" sz="4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Всемогутній</a:t>
            </a:r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Іменням</a:t>
            </a:r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міццю</a:t>
            </a:r>
            <a:r>
              <a:rPr lang="en-US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Своєю</a:t>
            </a:r>
            <a:r>
              <a:rPr lang="ru-RU" sz="4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оправдай! </a:t>
            </a:r>
            <a:endParaRPr lang="en-US" sz="4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132856"/>
            <a:ext cx="9144000" cy="24482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Вислухай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Боже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небесний</a:t>
            </a:r>
            <a:br>
              <a:rPr lang="en-US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Отче, молитву мою,</a:t>
            </a:r>
            <a:br>
              <a:rPr lang="en-US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нахили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ухо до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слів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моїх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уст, 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6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-108520" y="2276872"/>
            <a:ext cx="9036496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чужинці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повстали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мене, ЧОЛОВІКИ-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розбишаки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ж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шукають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моєї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душі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вони Бога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Творця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ставили перед собою. 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2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Ось великий Бог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помагає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Господь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серед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тих, </a:t>
            </a:r>
            <a:br>
              <a:rPr lang="en-US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підтримує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душу мою. 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3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-14800" y="2132856"/>
            <a:ext cx="9036496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Хай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повернеться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зло на тих,</a:t>
            </a:r>
            <a:br>
              <a:rPr lang="en-US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стає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проти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Своєю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мудрістю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правдою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винищи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07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7504" y="2276872"/>
            <a:ext cx="8784976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добровільному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дарі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жертву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гучної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хвали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Тобі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принесу,</a:t>
            </a:r>
            <a:br>
              <a:rPr lang="en-US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Імʼя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Господи,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велемовно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славити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буду,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добре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воно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3752" y="2240868"/>
            <a:ext cx="9036496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воно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визволило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усяких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нещасть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я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бачу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занепад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тих,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виступає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проти</a:t>
            </a:r>
            <a:r>
              <a:rPr lang="ru-RU" sz="44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мене! </a:t>
            </a:r>
            <a:endParaRPr lang="en-US" sz="44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96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183</Words>
  <Application>Microsoft Office PowerPoint</Application>
  <PresentationFormat>Екран (4:3)</PresentationFormat>
  <Paragraphs>39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Тема Office</vt:lpstr>
      <vt:lpstr>ПСАЛОМ 54 </vt:lpstr>
      <vt:lpstr>ПСАЛОМ 54:3 </vt:lpstr>
      <vt:lpstr>ПСАЛОМ 54:4 </vt:lpstr>
      <vt:lpstr>ПСАЛОМ 54:5 </vt:lpstr>
      <vt:lpstr>ПСАЛОМ 54:6 </vt:lpstr>
      <vt:lpstr>ПСАЛОМ 54:7 </vt:lpstr>
      <vt:lpstr>ПСАЛОМ 54:8 </vt:lpstr>
      <vt:lpstr>ПСАЛОМ 54:9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183</cp:revision>
  <dcterms:created xsi:type="dcterms:W3CDTF">2011-03-25T18:27:23Z</dcterms:created>
  <dcterms:modified xsi:type="dcterms:W3CDTF">2024-04-01T07:02:34Z</dcterms:modified>
</cp:coreProperties>
</file>